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1" autoAdjust="0"/>
    <p:restoredTop sz="94660"/>
  </p:normalViewPr>
  <p:slideViewPr>
    <p:cSldViewPr snapToGrid="0" showGuides="1">
      <p:cViewPr varScale="1">
        <p:scale>
          <a:sx n="41" d="100"/>
          <a:sy n="41" d="100"/>
        </p:scale>
        <p:origin x="1068" y="66"/>
      </p:cViewPr>
      <p:guideLst>
        <p:guide orient="horz" pos="314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microsoft.com/office/2016/11/relationships/changesInfo" Target="changesInfos/changesInfo1.xml"/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一瀬勇" userId="4d92320656d047ab" providerId="LiveId" clId="{0632ACAB-AF4F-415E-942B-779DF81BC238}"/>
    <pc:docChg chg="undo custSel addSld delSld modSld sldOrd">
      <pc:chgData name="一瀬勇" userId="4d92320656d047ab" providerId="LiveId" clId="{0632ACAB-AF4F-415E-942B-779DF81BC238}" dt="2017-12-05T10:50:37.397" v="8071"/>
      <pc:docMkLst>
        <pc:docMk/>
      </pc:docMkLst>
      <pc:sldChg chg="addSp delSp modSp">
        <pc:chgData name="一瀬勇" userId="4d92320656d047ab" providerId="LiveId" clId="{0632ACAB-AF4F-415E-942B-779DF81BC238}" dt="2017-12-05T09:28:43.946" v="5192"/>
        <pc:sldMkLst>
          <pc:docMk/>
          <pc:sldMk cId="1154451789" sldId="256"/>
        </pc:sldMkLst>
        <pc:spChg chg="mod ord">
          <ac:chgData name="一瀬勇" userId="4d92320656d047ab" providerId="LiveId" clId="{0632ACAB-AF4F-415E-942B-779DF81BC238}" dt="2017-12-05T09:28:43.946" v="5192"/>
          <ac:spMkLst>
            <pc:docMk/>
            <pc:sldMk cId="1154451789" sldId="256"/>
            <ac:spMk id="4" creationId="{00000000-0000-0000-0000-000000000000}"/>
          </ac:spMkLst>
        </pc:spChg>
        <pc:spChg chg="del">
          <ac:chgData name="一瀬勇" userId="4d92320656d047ab" providerId="LiveId" clId="{0632ACAB-AF4F-415E-942B-779DF81BC238}" dt="2017-12-05T00:29:29.172" v="0" actId="478"/>
          <ac:spMkLst>
            <pc:docMk/>
            <pc:sldMk cId="1154451789" sldId="256"/>
            <ac:spMk id="6" creationId="{00000000-0000-0000-0000-000000000000}"/>
          </ac:spMkLst>
        </pc:spChg>
        <pc:spChg chg="del">
          <ac:chgData name="一瀬勇" userId="4d92320656d047ab" providerId="LiveId" clId="{0632ACAB-AF4F-415E-942B-779DF81BC238}" dt="2017-12-05T00:42:01.023" v="88" actId="478"/>
          <ac:spMkLst>
            <pc:docMk/>
            <pc:sldMk cId="1154451789" sldId="256"/>
            <ac:spMk id="7" creationId="{00000000-0000-0000-0000-000000000000}"/>
          </ac:spMkLst>
        </pc:spChg>
        <pc:picChg chg="add del mod modCrop">
          <ac:chgData name="一瀬勇" userId="4d92320656d047ab" providerId="LiveId" clId="{0632ACAB-AF4F-415E-942B-779DF81BC238}" dt="2017-12-05T00:38:40.550" v="48" actId="1038"/>
          <ac:picMkLst>
            <pc:docMk/>
            <pc:sldMk cId="1154451789" sldId="256"/>
            <ac:picMk id="3" creationId="{1897F3E0-EFE3-460B-BC13-02926064BA4C}"/>
          </ac:picMkLst>
        </pc:picChg>
        <pc:picChg chg="add del mod modCrop">
          <ac:chgData name="一瀬勇" userId="4d92320656d047ab" providerId="LiveId" clId="{0632ACAB-AF4F-415E-942B-779DF81BC238}" dt="2017-12-05T00:37:19.743" v="36" actId="1038"/>
          <ac:picMkLst>
            <pc:docMk/>
            <pc:sldMk cId="1154451789" sldId="256"/>
            <ac:picMk id="8" creationId="{B73E624F-7BE7-49B8-B383-0214DD089EE3}"/>
          </ac:picMkLst>
        </pc:picChg>
        <pc:picChg chg="add del mod modCrop">
          <ac:chgData name="一瀬勇" userId="4d92320656d047ab" providerId="LiveId" clId="{0632ACAB-AF4F-415E-942B-779DF81BC238}" dt="2017-12-05T00:34:54.649" v="29" actId="931"/>
          <ac:picMkLst>
            <pc:docMk/>
            <pc:sldMk cId="1154451789" sldId="256"/>
            <ac:picMk id="10" creationId="{FBEB0BDD-C9A4-4501-9BAA-FBE09A6C60DE}"/>
          </ac:picMkLst>
        </pc:picChg>
        <pc:picChg chg="add mod ord modCrop">
          <ac:chgData name="一瀬勇" userId="4d92320656d047ab" providerId="LiveId" clId="{0632ACAB-AF4F-415E-942B-779DF81BC238}" dt="2017-12-05T01:41:58.813" v="1252" actId="1038"/>
          <ac:picMkLst>
            <pc:docMk/>
            <pc:sldMk cId="1154451789" sldId="256"/>
            <ac:picMk id="12" creationId="{F1C92D86-FD1D-48C6-857E-33C70985E855}"/>
          </ac:picMkLst>
        </pc:picChg>
        <pc:picChg chg="add mod">
          <ac:chgData name="一瀬勇" userId="4d92320656d047ab" providerId="LiveId" clId="{0632ACAB-AF4F-415E-942B-779DF81BC238}" dt="2017-12-05T01:41:58.813" v="1252" actId="1038"/>
          <ac:picMkLst>
            <pc:docMk/>
            <pc:sldMk cId="1154451789" sldId="256"/>
            <ac:picMk id="13" creationId="{B25FDB68-08DC-4417-80AE-178F34C6D213}"/>
          </ac:picMkLst>
        </pc:picChg>
        <pc:picChg chg="add mod">
          <ac:chgData name="一瀬勇" userId="4d92320656d047ab" providerId="LiveId" clId="{0632ACAB-AF4F-415E-942B-779DF81BC238}" dt="2017-12-05T09:24:53.283" v="5136" actId="1036"/>
          <ac:picMkLst>
            <pc:docMk/>
            <pc:sldMk cId="1154451789" sldId="256"/>
            <ac:picMk id="14" creationId="{A6B50049-33CA-4312-A5E3-4D3192708093}"/>
          </ac:picMkLst>
        </pc:picChg>
        <pc:picChg chg="add mod">
          <ac:chgData name="一瀬勇" userId="4d92320656d047ab" providerId="LiveId" clId="{0632ACAB-AF4F-415E-942B-779DF81BC238}" dt="2017-12-05T01:41:58.813" v="1252" actId="1038"/>
          <ac:picMkLst>
            <pc:docMk/>
            <pc:sldMk cId="1154451789" sldId="256"/>
            <ac:picMk id="15" creationId="{94FDCCDC-C07E-47D4-BE0A-E0E4976EB909}"/>
          </ac:picMkLst>
        </pc:picChg>
        <pc:picChg chg="add del mod">
          <ac:chgData name="一瀬勇" userId="4d92320656d047ab" providerId="LiveId" clId="{0632ACAB-AF4F-415E-942B-779DF81BC238}" dt="2017-12-05T00:46:43.886" v="96" actId="478"/>
          <ac:picMkLst>
            <pc:docMk/>
            <pc:sldMk cId="1154451789" sldId="256"/>
            <ac:picMk id="16" creationId="{BB86E367-C90F-42B4-83DC-D0FC361074BF}"/>
          </ac:picMkLst>
        </pc:picChg>
        <pc:picChg chg="add mod">
          <ac:chgData name="一瀬勇" userId="4d92320656d047ab" providerId="LiveId" clId="{0632ACAB-AF4F-415E-942B-779DF81BC238}" dt="2017-12-05T01:25:42.102" v="1071" actId="1076"/>
          <ac:picMkLst>
            <pc:docMk/>
            <pc:sldMk cId="1154451789" sldId="256"/>
            <ac:picMk id="18" creationId="{336B250D-D5BE-48D0-A414-4584A1C94BF6}"/>
          </ac:picMkLst>
        </pc:picChg>
        <pc:picChg chg="add del">
          <ac:chgData name="一瀬勇" userId="4d92320656d047ab" providerId="LiveId" clId="{0632ACAB-AF4F-415E-942B-779DF81BC238}" dt="2017-12-05T01:26:22.327" v="1074" actId="1038"/>
          <ac:picMkLst>
            <pc:docMk/>
            <pc:sldMk cId="1154451789" sldId="256"/>
            <ac:picMk id="19" creationId="{436410A6-346B-4F77-8967-5BB2A8EFB672}"/>
          </ac:picMkLst>
        </pc:picChg>
        <pc:picChg chg="add del">
          <ac:chgData name="一瀬勇" userId="4d92320656d047ab" providerId="LiveId" clId="{0632ACAB-AF4F-415E-942B-779DF81BC238}" dt="2017-12-05T01:30:44.861" v="1168" actId="478"/>
          <ac:picMkLst>
            <pc:docMk/>
            <pc:sldMk cId="1154451789" sldId="256"/>
            <ac:picMk id="20" creationId="{4388F8D6-1128-45C5-95D8-F3F3C15D50DC}"/>
          </ac:picMkLst>
        </pc:picChg>
      </pc:sldChg>
      <pc:sldChg chg="del">
        <pc:chgData name="一瀬勇" userId="4d92320656d047ab" providerId="LiveId" clId="{0632ACAB-AF4F-415E-942B-779DF81BC238}" dt="2017-12-05T09:24:02.132" v="5110" actId="2696"/>
        <pc:sldMkLst>
          <pc:docMk/>
          <pc:sldMk cId="123684812" sldId="257"/>
        </pc:sldMkLst>
      </pc:sldChg>
      <pc:sldChg chg="del">
        <pc:chgData name="一瀬勇" userId="4d92320656d047ab" providerId="LiveId" clId="{0632ACAB-AF4F-415E-942B-779DF81BC238}" dt="2017-12-05T09:24:02.178" v="5111" actId="2696"/>
        <pc:sldMkLst>
          <pc:docMk/>
          <pc:sldMk cId="1535579071" sldId="258"/>
        </pc:sldMkLst>
      </pc:sldChg>
      <pc:sldChg chg="del">
        <pc:chgData name="一瀬勇" userId="4d92320656d047ab" providerId="LiveId" clId="{0632ACAB-AF4F-415E-942B-779DF81BC238}" dt="2017-12-05T09:24:02.227" v="5112" actId="2696"/>
        <pc:sldMkLst>
          <pc:docMk/>
          <pc:sldMk cId="3612714520" sldId="259"/>
        </pc:sldMkLst>
      </pc:sldChg>
      <pc:sldChg chg="del">
        <pc:chgData name="一瀬勇" userId="4d92320656d047ab" providerId="LiveId" clId="{0632ACAB-AF4F-415E-942B-779DF81BC238}" dt="2017-12-05T09:24:02.278" v="5113" actId="2696"/>
        <pc:sldMkLst>
          <pc:docMk/>
          <pc:sldMk cId="543273671" sldId="260"/>
        </pc:sldMkLst>
      </pc:sldChg>
      <pc:sldChg chg="del">
        <pc:chgData name="一瀬勇" userId="4d92320656d047ab" providerId="LiveId" clId="{0632ACAB-AF4F-415E-942B-779DF81BC238}" dt="2017-12-05T09:24:02.330" v="5114" actId="2696"/>
        <pc:sldMkLst>
          <pc:docMk/>
          <pc:sldMk cId="1160529210" sldId="261"/>
        </pc:sldMkLst>
      </pc:sldChg>
      <pc:sldChg chg="del">
        <pc:chgData name="一瀬勇" userId="4d92320656d047ab" providerId="LiveId" clId="{0632ACAB-AF4F-415E-942B-779DF81BC238}" dt="2017-12-05T09:24:02.368" v="5115" actId="2696"/>
        <pc:sldMkLst>
          <pc:docMk/>
          <pc:sldMk cId="4051027601" sldId="262"/>
        </pc:sldMkLst>
      </pc:sldChg>
      <pc:sldChg chg="addSp delSp modSp">
        <pc:chgData name="一瀬勇" userId="4d92320656d047ab" providerId="LiveId" clId="{0632ACAB-AF4F-415E-942B-779DF81BC238}" dt="2017-12-05T09:27:45.508" v="5174" actId="14100"/>
        <pc:sldMkLst>
          <pc:docMk/>
          <pc:sldMk cId="2523560" sldId="263"/>
        </pc:sldMkLst>
        <pc:spChg chg="add mod">
          <ac:chgData name="一瀬勇" userId="4d92320656d047ab" providerId="LiveId" clId="{0632ACAB-AF4F-415E-942B-779DF81BC238}" dt="2017-12-05T02:47:16.355" v="2555" actId="1036"/>
          <ac:spMkLst>
            <pc:docMk/>
            <pc:sldMk cId="2523560" sldId="263"/>
            <ac:spMk id="2" creationId="{AF7690C1-6260-4A3E-BBB5-04D7EB2B0853}"/>
          </ac:spMkLst>
        </pc:spChg>
        <pc:spChg chg="add mod">
          <ac:chgData name="一瀬勇" userId="4d92320656d047ab" providerId="LiveId" clId="{0632ACAB-AF4F-415E-942B-779DF81BC238}" dt="2017-12-05T02:22:19.540" v="1591" actId="1036"/>
          <ac:spMkLst>
            <pc:docMk/>
            <pc:sldMk cId="2523560" sldId="263"/>
            <ac:spMk id="3" creationId="{7B3AFB7E-7DCA-49DF-B4A7-262DE05D77A1}"/>
          </ac:spMkLst>
        </pc:spChg>
        <pc:spChg chg="del">
          <ac:chgData name="一瀬勇" userId="4d92320656d047ab" providerId="LiveId" clId="{0632ACAB-AF4F-415E-942B-779DF81BC238}" dt="2017-12-05T01:44:58.903" v="1253" actId="478"/>
          <ac:spMkLst>
            <pc:docMk/>
            <pc:sldMk cId="2523560" sldId="263"/>
            <ac:spMk id="4" creationId="{00000000-0000-0000-0000-000000000000}"/>
          </ac:spMkLst>
        </pc:spChg>
        <pc:spChg chg="add mod ord">
          <ac:chgData name="一瀬勇" userId="4d92320656d047ab" providerId="LiveId" clId="{0632ACAB-AF4F-415E-942B-779DF81BC238}" dt="2017-12-05T02:22:19.540" v="1591" actId="1036"/>
          <ac:spMkLst>
            <pc:docMk/>
            <pc:sldMk cId="2523560" sldId="263"/>
            <ac:spMk id="5" creationId="{54CCA788-F4B9-46E7-A1A6-0D59EC71FD7F}"/>
          </ac:spMkLst>
        </pc:spChg>
        <pc:spChg chg="add mod ord">
          <ac:chgData name="一瀬勇" userId="4d92320656d047ab" providerId="LiveId" clId="{0632ACAB-AF4F-415E-942B-779DF81BC238}" dt="2017-12-05T02:22:19.540" v="1591" actId="1036"/>
          <ac:spMkLst>
            <pc:docMk/>
            <pc:sldMk cId="2523560" sldId="263"/>
            <ac:spMk id="6" creationId="{F033A4C7-9B89-4203-9A09-20E73A7B8F1B}"/>
          </ac:spMkLst>
        </pc:spChg>
        <pc:spChg chg="add mod">
          <ac:chgData name="一瀬勇" userId="4d92320656d047ab" providerId="LiveId" clId="{0632ACAB-AF4F-415E-942B-779DF81BC238}" dt="2017-12-05T02:20:59.245" v="1534" actId="164"/>
          <ac:spMkLst>
            <pc:docMk/>
            <pc:sldMk cId="2523560" sldId="263"/>
            <ac:spMk id="7" creationId="{56710BF3-0A7E-4CA0-B5A6-24850A3672F2}"/>
          </ac:spMkLst>
        </pc:spChg>
        <pc:spChg chg="add mod">
          <ac:chgData name="一瀬勇" userId="4d92320656d047ab" providerId="LiveId" clId="{0632ACAB-AF4F-415E-942B-779DF81BC238}" dt="2017-12-05T02:20:59.245" v="1534" actId="164"/>
          <ac:spMkLst>
            <pc:docMk/>
            <pc:sldMk cId="2523560" sldId="263"/>
            <ac:spMk id="8" creationId="{E1E349E0-78E9-420A-A456-05375E82100B}"/>
          </ac:spMkLst>
        </pc:spChg>
        <pc:spChg chg="add mod">
          <ac:chgData name="一瀬勇" userId="4d92320656d047ab" providerId="LiveId" clId="{0632ACAB-AF4F-415E-942B-779DF81BC238}" dt="2017-12-05T02:20:59.245" v="1534" actId="164"/>
          <ac:spMkLst>
            <pc:docMk/>
            <pc:sldMk cId="2523560" sldId="263"/>
            <ac:spMk id="9" creationId="{FC739795-057F-421A-9AC2-D0044217A364}"/>
          </ac:spMkLst>
        </pc:spChg>
        <pc:spChg chg="add mod">
          <ac:chgData name="一瀬勇" userId="4d92320656d047ab" providerId="LiveId" clId="{0632ACAB-AF4F-415E-942B-779DF81BC238}" dt="2017-12-05T02:20:59.245" v="1534" actId="164"/>
          <ac:spMkLst>
            <pc:docMk/>
            <pc:sldMk cId="2523560" sldId="263"/>
            <ac:spMk id="10" creationId="{BE785CE1-7EBA-423D-90CD-89BA106025DD}"/>
          </ac:spMkLst>
        </pc:spChg>
        <pc:spChg chg="add mod">
          <ac:chgData name="一瀬勇" userId="4d92320656d047ab" providerId="LiveId" clId="{0632ACAB-AF4F-415E-942B-779DF81BC238}" dt="2017-12-05T02:22:43.443" v="1620" actId="1035"/>
          <ac:spMkLst>
            <pc:docMk/>
            <pc:sldMk cId="2523560" sldId="263"/>
            <ac:spMk id="12" creationId="{320FF8AC-88CC-45BC-8E64-CC811F66D3F5}"/>
          </ac:spMkLst>
        </pc:spChg>
        <pc:spChg chg="add mod">
          <ac:chgData name="一瀬勇" userId="4d92320656d047ab" providerId="LiveId" clId="{0632ACAB-AF4F-415E-942B-779DF81BC238}" dt="2017-12-05T02:43:36.487" v="2529" actId="164"/>
          <ac:spMkLst>
            <pc:docMk/>
            <pc:sldMk cId="2523560" sldId="263"/>
            <ac:spMk id="13" creationId="{86E35259-73D1-41A3-8C7A-26ED206BBD7A}"/>
          </ac:spMkLst>
        </pc:spChg>
        <pc:spChg chg="add mod">
          <ac:chgData name="一瀬勇" userId="4d92320656d047ab" providerId="LiveId" clId="{0632ACAB-AF4F-415E-942B-779DF81BC238}" dt="2017-12-05T02:43:36.487" v="2529" actId="164"/>
          <ac:spMkLst>
            <pc:docMk/>
            <pc:sldMk cId="2523560" sldId="263"/>
            <ac:spMk id="14" creationId="{45291BE3-F971-4377-8788-964FEA58F724}"/>
          </ac:spMkLst>
        </pc:spChg>
        <pc:spChg chg="add mod">
          <ac:chgData name="一瀬勇" userId="4d92320656d047ab" providerId="LiveId" clId="{0632ACAB-AF4F-415E-942B-779DF81BC238}" dt="2017-12-05T02:43:36.487" v="2529" actId="164"/>
          <ac:spMkLst>
            <pc:docMk/>
            <pc:sldMk cId="2523560" sldId="263"/>
            <ac:spMk id="15" creationId="{0AA2892A-4C02-4EE6-9BB5-21FF20C18972}"/>
          </ac:spMkLst>
        </pc:spChg>
        <pc:spChg chg="add mod">
          <ac:chgData name="一瀬勇" userId="4d92320656d047ab" providerId="LiveId" clId="{0632ACAB-AF4F-415E-942B-779DF81BC238}" dt="2017-12-05T02:43:36.487" v="2529" actId="164"/>
          <ac:spMkLst>
            <pc:docMk/>
            <pc:sldMk cId="2523560" sldId="263"/>
            <ac:spMk id="16" creationId="{0506E1BD-F5F7-4E48-BA49-B67BD9153E7E}"/>
          </ac:spMkLst>
        </pc:spChg>
        <pc:spChg chg="add mod">
          <ac:chgData name="一瀬勇" userId="4d92320656d047ab" providerId="LiveId" clId="{0632ACAB-AF4F-415E-942B-779DF81BC238}" dt="2017-12-05T02:43:36.487" v="2529" actId="164"/>
          <ac:spMkLst>
            <pc:docMk/>
            <pc:sldMk cId="2523560" sldId="263"/>
            <ac:spMk id="17" creationId="{E7844085-B7A4-40C5-88E0-13C1AD650231}"/>
          </ac:spMkLst>
        </pc:spChg>
        <pc:spChg chg="add mod">
          <ac:chgData name="一瀬勇" userId="4d92320656d047ab" providerId="LiveId" clId="{0632ACAB-AF4F-415E-942B-779DF81BC238}" dt="2017-12-05T02:43:36.487" v="2529" actId="164"/>
          <ac:spMkLst>
            <pc:docMk/>
            <pc:sldMk cId="2523560" sldId="263"/>
            <ac:spMk id="18" creationId="{16AA037E-FB67-472D-A965-A635B3452FDC}"/>
          </ac:spMkLst>
        </pc:spChg>
        <pc:spChg chg="add mod">
          <ac:chgData name="一瀬勇" userId="4d92320656d047ab" providerId="LiveId" clId="{0632ACAB-AF4F-415E-942B-779DF81BC238}" dt="2017-12-05T02:43:36.487" v="2529" actId="164"/>
          <ac:spMkLst>
            <pc:docMk/>
            <pc:sldMk cId="2523560" sldId="263"/>
            <ac:spMk id="19" creationId="{9CBD59CB-721B-48AF-B1BA-E5F62167F06C}"/>
          </ac:spMkLst>
        </pc:spChg>
        <pc:spChg chg="add mod">
          <ac:chgData name="一瀬勇" userId="4d92320656d047ab" providerId="LiveId" clId="{0632ACAB-AF4F-415E-942B-779DF81BC238}" dt="2017-12-05T02:43:36.487" v="2529" actId="164"/>
          <ac:spMkLst>
            <pc:docMk/>
            <pc:sldMk cId="2523560" sldId="263"/>
            <ac:spMk id="20" creationId="{C8663AEF-A1FB-44C8-A4B1-83F846C8E223}"/>
          </ac:spMkLst>
        </pc:spChg>
        <pc:spChg chg="add mod">
          <ac:chgData name="一瀬勇" userId="4d92320656d047ab" providerId="LiveId" clId="{0632ACAB-AF4F-415E-942B-779DF81BC238}" dt="2017-12-05T02:43:36.487" v="2529" actId="164"/>
          <ac:spMkLst>
            <pc:docMk/>
            <pc:sldMk cId="2523560" sldId="263"/>
            <ac:spMk id="21" creationId="{871F28DB-6FA7-441D-B68D-8C638BC36394}"/>
          </ac:spMkLst>
        </pc:spChg>
        <pc:spChg chg="add mod">
          <ac:chgData name="一瀬勇" userId="4d92320656d047ab" providerId="LiveId" clId="{0632ACAB-AF4F-415E-942B-779DF81BC238}" dt="2017-12-05T02:49:57.994" v="2665"/>
          <ac:spMkLst>
            <pc:docMk/>
            <pc:sldMk cId="2523560" sldId="263"/>
            <ac:spMk id="22" creationId="{C60E4BDA-BDD8-4F16-A398-62505FE70F30}"/>
          </ac:spMkLst>
        </pc:spChg>
        <pc:spChg chg="add mod">
          <ac:chgData name="一瀬勇" userId="4d92320656d047ab" providerId="LiveId" clId="{0632ACAB-AF4F-415E-942B-779DF81BC238}" dt="2017-12-05T02:43:36.487" v="2529" actId="164"/>
          <ac:spMkLst>
            <pc:docMk/>
            <pc:sldMk cId="2523560" sldId="263"/>
            <ac:spMk id="23" creationId="{48D9FE33-BFF3-41A3-8EE8-D272ECF9759D}"/>
          </ac:spMkLst>
        </pc:spChg>
        <pc:spChg chg="add mod">
          <ac:chgData name="一瀬勇" userId="4d92320656d047ab" providerId="LiveId" clId="{0632ACAB-AF4F-415E-942B-779DF81BC238}" dt="2017-12-05T09:08:40.597" v="4259" actId="1076"/>
          <ac:spMkLst>
            <pc:docMk/>
            <pc:sldMk cId="2523560" sldId="263"/>
            <ac:spMk id="28" creationId="{3BC0DCA4-0B47-476C-B206-F699F4339934}"/>
          </ac:spMkLst>
        </pc:spChg>
        <pc:spChg chg="add mod">
          <ac:chgData name="一瀬勇" userId="4d92320656d047ab" providerId="LiveId" clId="{0632ACAB-AF4F-415E-942B-779DF81BC238}" dt="2017-12-05T09:27:45.508" v="5174" actId="14100"/>
          <ac:spMkLst>
            <pc:docMk/>
            <pc:sldMk cId="2523560" sldId="263"/>
            <ac:spMk id="29" creationId="{B046598E-D2B7-4E2C-B57A-3C0A14117C16}"/>
          </ac:spMkLst>
        </pc:spChg>
        <pc:grpChg chg="add mod ord">
          <ac:chgData name="一瀬勇" userId="4d92320656d047ab" providerId="LiveId" clId="{0632ACAB-AF4F-415E-942B-779DF81BC238}" dt="2017-12-05T02:22:19.540" v="1591" actId="1036"/>
          <ac:grpSpMkLst>
            <pc:docMk/>
            <pc:sldMk cId="2523560" sldId="263"/>
            <ac:grpSpMk id="11" creationId="{65631B93-84F8-4DB4-8DC8-327165E3B8B2}"/>
          </ac:grpSpMkLst>
        </pc:grpChg>
        <pc:grpChg chg="add mod">
          <ac:chgData name="一瀬勇" userId="4d92320656d047ab" providerId="LiveId" clId="{0632ACAB-AF4F-415E-942B-779DF81BC238}" dt="2017-12-05T02:47:16.355" v="2555" actId="1036"/>
          <ac:grpSpMkLst>
            <pc:docMk/>
            <pc:sldMk cId="2523560" sldId="263"/>
            <ac:grpSpMk id="24" creationId="{2FD0F7BD-A4B2-4991-B8E4-3CAF837D6994}"/>
          </ac:grpSpMkLst>
        </pc:grpChg>
        <pc:graphicFrameChg chg="add mod modGraphic">
          <ac:chgData name="一瀬勇" userId="4d92320656d047ab" providerId="LiveId" clId="{0632ACAB-AF4F-415E-942B-779DF81BC238}" dt="2017-12-05T09:26:59.416" v="5154" actId="14734"/>
          <ac:graphicFrameMkLst>
            <pc:docMk/>
            <pc:sldMk cId="2523560" sldId="263"/>
            <ac:graphicFrameMk id="4" creationId="{FE44CE8A-CC02-4C6E-A4F6-4CE4C5E625C9}"/>
          </ac:graphicFrameMkLst>
        </pc:graphicFrameChg>
        <pc:graphicFrameChg chg="add del mod">
          <ac:chgData name="一瀬勇" userId="4d92320656d047ab" providerId="LiveId" clId="{0632ACAB-AF4F-415E-942B-779DF81BC238}" dt="2017-12-05T08:32:22.559" v="2907" actId="478"/>
          <ac:graphicFrameMkLst>
            <pc:docMk/>
            <pc:sldMk cId="2523560" sldId="263"/>
            <ac:graphicFrameMk id="26" creationId="{19622344-AC60-4867-A64E-3AEDD74B1191}"/>
          </ac:graphicFrameMkLst>
        </pc:graphicFrameChg>
        <pc:graphicFrameChg chg="add del mod">
          <ac:chgData name="一瀬勇" userId="4d92320656d047ab" providerId="LiveId" clId="{0632ACAB-AF4F-415E-942B-779DF81BC238}" dt="2017-12-05T08:33:24.251" v="2910" actId="478"/>
          <ac:graphicFrameMkLst>
            <pc:docMk/>
            <pc:sldMk cId="2523560" sldId="263"/>
            <ac:graphicFrameMk id="27" creationId="{A9C9025D-CAE7-4AE8-87EA-03945DDCC790}"/>
          </ac:graphicFrameMkLst>
        </pc:graphicFrameChg>
        <pc:picChg chg="add">
          <ac:chgData name="一瀬勇" userId="4d92320656d047ab" providerId="LiveId" clId="{0632ACAB-AF4F-415E-942B-779DF81BC238}" dt="2017-12-05T02:46:59.801" v="2532"/>
          <ac:picMkLst>
            <pc:docMk/>
            <pc:sldMk cId="2523560" sldId="263"/>
            <ac:picMk id="25" creationId="{1D9061A9-7AAA-44EB-B768-DFA4B7364EAC}"/>
          </ac:picMkLst>
        </pc:picChg>
      </pc:sldChg>
      <pc:sldChg chg="addSp delSp modSp">
        <pc:chgData name="一瀬勇" userId="4d92320656d047ab" providerId="LiveId" clId="{0632ACAB-AF4F-415E-942B-779DF81BC238}" dt="2017-12-05T09:28:53.406" v="5208"/>
        <pc:sldMkLst>
          <pc:docMk/>
          <pc:sldMk cId="3437452832" sldId="264"/>
        </pc:sldMkLst>
        <pc:spChg chg="mod">
          <ac:chgData name="一瀬勇" userId="4d92320656d047ab" providerId="LiveId" clId="{0632ACAB-AF4F-415E-942B-779DF81BC238}" dt="2017-12-05T09:28:53.406" v="5208"/>
          <ac:spMkLst>
            <pc:docMk/>
            <pc:sldMk cId="3437452832" sldId="264"/>
            <ac:spMk id="4" creationId="{00000000-0000-0000-0000-000000000000}"/>
          </ac:spMkLst>
        </pc:spChg>
        <pc:picChg chg="add del">
          <ac:chgData name="一瀬勇" userId="4d92320656d047ab" providerId="LiveId" clId="{0632ACAB-AF4F-415E-942B-779DF81BC238}" dt="2017-12-05T01:27:45.035" v="1082" actId="404"/>
          <ac:picMkLst>
            <pc:docMk/>
            <pc:sldMk cId="3437452832" sldId="264"/>
            <ac:picMk id="7" creationId="{B254243D-B098-4290-AC9B-731FA9756A44}"/>
          </ac:picMkLst>
        </pc:picChg>
        <pc:picChg chg="add">
          <ac:chgData name="一瀬勇" userId="4d92320656d047ab" providerId="LiveId" clId="{0632ACAB-AF4F-415E-942B-779DF81BC238}" dt="2017-12-05T01:30:48.004" v="1169" actId="404"/>
          <ac:picMkLst>
            <pc:docMk/>
            <pc:sldMk cId="3437452832" sldId="264"/>
            <ac:picMk id="8" creationId="{E19C77DF-8E24-4DEE-814B-4692CBCC9AD2}"/>
          </ac:picMkLst>
        </pc:picChg>
        <pc:picChg chg="mod">
          <ac:chgData name="一瀬勇" userId="4d92320656d047ab" providerId="LiveId" clId="{0632ACAB-AF4F-415E-942B-779DF81BC238}" dt="2017-12-05T01:28:06.615" v="1149" actId="1036"/>
          <ac:picMkLst>
            <pc:docMk/>
            <pc:sldMk cId="3437452832" sldId="264"/>
            <ac:picMk id="12" creationId="{F1C92D86-FD1D-48C6-857E-33C70985E855}"/>
          </ac:picMkLst>
        </pc:picChg>
        <pc:picChg chg="mod">
          <ac:chgData name="一瀬勇" userId="4d92320656d047ab" providerId="LiveId" clId="{0632ACAB-AF4F-415E-942B-779DF81BC238}" dt="2017-12-05T01:28:06.615" v="1149" actId="1036"/>
          <ac:picMkLst>
            <pc:docMk/>
            <pc:sldMk cId="3437452832" sldId="264"/>
            <ac:picMk id="13" creationId="{B25FDB68-08DC-4417-80AE-178F34C6D213}"/>
          </ac:picMkLst>
        </pc:picChg>
        <pc:picChg chg="mod">
          <ac:chgData name="一瀬勇" userId="4d92320656d047ab" providerId="LiveId" clId="{0632ACAB-AF4F-415E-942B-779DF81BC238}" dt="2017-12-05T01:28:06.615" v="1149" actId="1036"/>
          <ac:picMkLst>
            <pc:docMk/>
            <pc:sldMk cId="3437452832" sldId="264"/>
            <ac:picMk id="14" creationId="{A6B50049-33CA-4312-A5E3-4D3192708093}"/>
          </ac:picMkLst>
        </pc:picChg>
        <pc:picChg chg="mod">
          <ac:chgData name="一瀬勇" userId="4d92320656d047ab" providerId="LiveId" clId="{0632ACAB-AF4F-415E-942B-779DF81BC238}" dt="2017-12-05T01:28:06.615" v="1149" actId="1036"/>
          <ac:picMkLst>
            <pc:docMk/>
            <pc:sldMk cId="3437452832" sldId="264"/>
            <ac:picMk id="15" creationId="{94FDCCDC-C07E-47D4-BE0A-E0E4976EB909}"/>
          </ac:picMkLst>
        </pc:picChg>
      </pc:sldChg>
      <pc:sldChg chg="del">
        <pc:chgData name="一瀬勇" userId="4d92320656d047ab" providerId="LiveId" clId="{0632ACAB-AF4F-415E-942B-779DF81BC238}" dt="2017-12-05T01:01:15.364" v="514" actId="2696"/>
        <pc:sldMkLst>
          <pc:docMk/>
          <pc:sldMk cId="4202386632" sldId="264"/>
        </pc:sldMkLst>
      </pc:sldChg>
      <pc:sldChg chg="addSp delSp modSp add ord">
        <pc:chgData name="一瀬勇" userId="4d92320656d047ab" providerId="LiveId" clId="{0632ACAB-AF4F-415E-942B-779DF81BC238}" dt="2017-12-05T10:50:37.397" v="8071"/>
        <pc:sldMkLst>
          <pc:docMk/>
          <pc:sldMk cId="2836383294" sldId="265"/>
        </pc:sldMkLst>
        <pc:spChg chg="del">
          <ac:chgData name="一瀬勇" userId="4d92320656d047ab" providerId="LiveId" clId="{0632ACAB-AF4F-415E-942B-779DF81BC238}" dt="2017-12-05T09:30:21.978" v="5210" actId="478"/>
          <ac:spMkLst>
            <pc:docMk/>
            <pc:sldMk cId="2836383294" sldId="265"/>
            <ac:spMk id="2" creationId="{DA320675-687F-42D7-9A7C-E8BEDEA17F62}"/>
          </ac:spMkLst>
        </pc:spChg>
        <pc:spChg chg="del mod">
          <ac:chgData name="一瀬勇" userId="4d92320656d047ab" providerId="LiveId" clId="{0632ACAB-AF4F-415E-942B-779DF81BC238}" dt="2017-12-05T09:32:36.879" v="5254" actId="478"/>
          <ac:spMkLst>
            <pc:docMk/>
            <pc:sldMk cId="2836383294" sldId="265"/>
            <ac:spMk id="3" creationId="{D17BBE52-79F4-4DDE-AE40-35FEB4557B5E}"/>
          </ac:spMkLst>
        </pc:spChg>
        <pc:spChg chg="add mod">
          <ac:chgData name="一瀬勇" userId="4d92320656d047ab" providerId="LiveId" clId="{0632ACAB-AF4F-415E-942B-779DF81BC238}" dt="2017-12-05T10:23:13.377" v="7215"/>
          <ac:spMkLst>
            <pc:docMk/>
            <pc:sldMk cId="2836383294" sldId="265"/>
            <ac:spMk id="4" creationId="{037A1F1E-8C77-4C7D-83D1-E19273AB546B}"/>
          </ac:spMkLst>
        </pc:spChg>
        <pc:spChg chg="add mod">
          <ac:chgData name="一瀬勇" userId="4d92320656d047ab" providerId="LiveId" clId="{0632ACAB-AF4F-415E-942B-779DF81BC238}" dt="2017-12-05T10:41:07.080" v="7888" actId="404"/>
          <ac:spMkLst>
            <pc:docMk/>
            <pc:sldMk cId="2836383294" sldId="265"/>
            <ac:spMk id="7" creationId="{227D040F-0469-4A1E-B0B6-2BB798BD369C}"/>
          </ac:spMkLst>
        </pc:spChg>
        <pc:spChg chg="add mod">
          <ac:chgData name="一瀬勇" userId="4d92320656d047ab" providerId="LiveId" clId="{0632ACAB-AF4F-415E-942B-779DF81BC238}" dt="2017-12-05T10:49:18.022" v="8069"/>
          <ac:spMkLst>
            <pc:docMk/>
            <pc:sldMk cId="2836383294" sldId="265"/>
            <ac:spMk id="8" creationId="{A3F75960-5D52-43ED-9579-737B9AC1B08C}"/>
          </ac:spMkLst>
        </pc:spChg>
        <pc:spChg chg="add">
          <ac:chgData name="一瀬勇" userId="4d92320656d047ab" providerId="LiveId" clId="{0632ACAB-AF4F-415E-942B-779DF81BC238}" dt="2017-12-05T10:47:58.242" v="8029"/>
          <ac:spMkLst>
            <pc:docMk/>
            <pc:sldMk cId="2836383294" sldId="265"/>
            <ac:spMk id="9" creationId="{62465A11-E4B1-4F60-8F1D-9C68FB67DA38}"/>
          </ac:spMkLst>
        </pc:spChg>
        <pc:graphicFrameChg chg="add mod modGraphic">
          <ac:chgData name="一瀬勇" userId="4d92320656d047ab" providerId="LiveId" clId="{0632ACAB-AF4F-415E-942B-779DF81BC238}" dt="2017-12-05T10:41:12.230" v="7889" actId="1076"/>
          <ac:graphicFrameMkLst>
            <pc:docMk/>
            <pc:sldMk cId="2836383294" sldId="265"/>
            <ac:graphicFrameMk id="5" creationId="{6385BF54-B576-478C-A9DF-D2174DC1E202}"/>
          </ac:graphicFrameMkLst>
        </pc:graphicFrameChg>
        <pc:picChg chg="add">
          <ac:chgData name="一瀬勇" userId="4d92320656d047ab" providerId="LiveId" clId="{0632ACAB-AF4F-415E-942B-779DF81BC238}" dt="2017-12-05T09:57:06.093" v="5816"/>
          <ac:picMkLst>
            <pc:docMk/>
            <pc:sldMk cId="2836383294" sldId="265"/>
            <ac:picMk id="6" creationId="{5CE1EF70-F0E1-454E-AA23-6C33C574A6D9}"/>
          </ac:picMkLst>
        </pc:picChg>
      </pc:sldChg>
      <pc:sldChg chg="addSp modSp add">
        <pc:chgData name="一瀬勇" userId="4d92320656d047ab" providerId="LiveId" clId="{0632ACAB-AF4F-415E-942B-779DF81BC238}" dt="2017-12-05T10:47:48.390" v="8028" actId="1038"/>
        <pc:sldMkLst>
          <pc:docMk/>
          <pc:sldMk cId="3297450296" sldId="266"/>
        </pc:sldMkLst>
        <pc:spChg chg="add mod">
          <ac:chgData name="一瀬勇" userId="4d92320656d047ab" providerId="LiveId" clId="{0632ACAB-AF4F-415E-942B-779DF81BC238}" dt="2017-12-05T10:47:48.390" v="8028" actId="1038"/>
          <ac:spMkLst>
            <pc:docMk/>
            <pc:sldMk cId="3297450296" sldId="266"/>
            <ac:spMk id="2" creationId="{4E9F6672-3608-4BE1-BCAB-22F7B4CA86F9}"/>
          </ac:spMkLst>
        </pc:spChg>
        <pc:spChg chg="mod">
          <ac:chgData name="一瀬勇" userId="4d92320656d047ab" providerId="LiveId" clId="{0632ACAB-AF4F-415E-942B-779DF81BC238}" dt="2017-12-05T10:23:44.673" v="7241"/>
          <ac:spMkLst>
            <pc:docMk/>
            <pc:sldMk cId="3297450296" sldId="266"/>
            <ac:spMk id="4" creationId="{037A1F1E-8C77-4C7D-83D1-E19273AB546B}"/>
          </ac:spMkLst>
        </pc:spChg>
        <pc:spChg chg="mod">
          <ac:chgData name="一瀬勇" userId="4d92320656d047ab" providerId="LiveId" clId="{0632ACAB-AF4F-415E-942B-779DF81BC238}" dt="2017-12-05T10:30:44.361" v="7469" actId="404"/>
          <ac:spMkLst>
            <pc:docMk/>
            <pc:sldMk cId="3297450296" sldId="266"/>
            <ac:spMk id="7" creationId="{227D040F-0469-4A1E-B0B6-2BB798BD369C}"/>
          </ac:spMkLst>
        </pc:spChg>
        <pc:spChg chg="mod">
          <ac:chgData name="一瀬勇" userId="4d92320656d047ab" providerId="LiveId" clId="{0632ACAB-AF4F-415E-942B-779DF81BC238}" dt="2017-12-05T10:41:35.743" v="7891" actId="1076"/>
          <ac:spMkLst>
            <pc:docMk/>
            <pc:sldMk cId="3297450296" sldId="266"/>
            <ac:spMk id="8" creationId="{A3F75960-5D52-43ED-9579-737B9AC1B08C}"/>
          </ac:spMkLst>
        </pc:spChg>
        <pc:graphicFrameChg chg="mod modGraphic">
          <ac:chgData name="一瀬勇" userId="4d92320656d047ab" providerId="LiveId" clId="{0632ACAB-AF4F-415E-942B-779DF81BC238}" dt="2017-12-05T10:39:40.576" v="7820" actId="14100"/>
          <ac:graphicFrameMkLst>
            <pc:docMk/>
            <pc:sldMk cId="3297450296" sldId="266"/>
            <ac:graphicFrameMk id="5" creationId="{6385BF54-B576-478C-A9DF-D2174DC1E202}"/>
          </ac:graphicFrameMkLst>
        </pc:graphicFrameChg>
      </pc:sldChg>
      <pc:sldChg chg="add">
        <pc:chgData name="一瀬勇" userId="4d92320656d047ab" providerId="LiveId" clId="{0632ACAB-AF4F-415E-942B-779DF81BC238}" dt="2017-12-05T10:50:15.022" v="8070"/>
        <pc:sldMkLst>
          <pc:docMk/>
          <pc:sldMk cId="732476141" sldId="267"/>
        </pc:sldMkLst>
      </pc:sldChg>
      <pc:sldMasterChg chg="delSldLayout">
        <pc:chgData name="一瀬勇" userId="4d92320656d047ab" providerId="LiveId" clId="{0632ACAB-AF4F-415E-942B-779DF81BC238}" dt="2017-12-05T09:24:02.370" v="5116" actId="2696"/>
        <pc:sldMasterMkLst>
          <pc:docMk/>
          <pc:sldMasterMk cId="3252080847" sldId="2147483660"/>
        </pc:sldMasterMkLst>
        <pc:sldLayoutChg chg="del">
          <pc:chgData name="一瀬勇" userId="4d92320656d047ab" providerId="LiveId" clId="{0632ACAB-AF4F-415E-942B-779DF81BC238}" dt="2017-12-05T09:24:02.370" v="5116" actId="2696"/>
          <pc:sldLayoutMkLst>
            <pc:docMk/>
            <pc:sldMasterMk cId="3252080847" sldId="2147483660"/>
            <pc:sldLayoutMk cId="2014649095" sldId="2147483672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C5AA-32D0-4D6E-81A8-5052E89771DE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02ED-1C61-4A38-AB9E-15C8A73CC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735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C5AA-32D0-4D6E-81A8-5052E89771DE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02ED-1C61-4A38-AB9E-15C8A73CC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018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C5AA-32D0-4D6E-81A8-5052E89771DE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02ED-1C61-4A38-AB9E-15C8A73CC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1944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C5AA-32D0-4D6E-81A8-5052E89771DE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02ED-1C61-4A38-AB9E-15C8A73CC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33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C5AA-32D0-4D6E-81A8-5052E89771DE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02ED-1C61-4A38-AB9E-15C8A73CC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63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C5AA-32D0-4D6E-81A8-5052E89771DE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02ED-1C61-4A38-AB9E-15C8A73CC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9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C5AA-32D0-4D6E-81A8-5052E89771DE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02ED-1C61-4A38-AB9E-15C8A73CC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42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C5AA-32D0-4D6E-81A8-5052E89771DE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02ED-1C61-4A38-AB9E-15C8A73CC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06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C5AA-32D0-4D6E-81A8-5052E89771DE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02ED-1C61-4A38-AB9E-15C8A73CC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648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C5AA-32D0-4D6E-81A8-5052E89771DE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02ED-1C61-4A38-AB9E-15C8A73CC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02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6EC5AA-32D0-4D6E-81A8-5052E89771DE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902ED-1C61-4A38-AB9E-15C8A73CC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6510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EC5AA-32D0-4D6E-81A8-5052E89771DE}" type="datetimeFigureOut">
              <a:rPr kumimoji="1" lang="ja-JP" altLang="en-US" smtClean="0"/>
              <a:t>2019/5/10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902ED-1C61-4A38-AB9E-15C8A73CC61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2080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7A1F1E-8C77-4C7D-83D1-E19273AB546B}"/>
              </a:ext>
            </a:extLst>
          </p:cNvPr>
          <p:cNvSpPr txBox="1"/>
          <p:nvPr/>
        </p:nvSpPr>
        <p:spPr>
          <a:xfrm>
            <a:off x="376237" y="274352"/>
            <a:ext cx="6100763" cy="102104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福岡市科学館がやってくる！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―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福岡市科学館アウトリーチ活動プログラムー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応募用紙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6385BF54-B576-478C-A9DF-D2174DC1E2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987069"/>
              </p:ext>
            </p:extLst>
          </p:nvPr>
        </p:nvGraphicFramePr>
        <p:xfrm>
          <a:off x="498189" y="2791458"/>
          <a:ext cx="5845679" cy="44156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1125">
                  <a:extLst>
                    <a:ext uri="{9D8B030D-6E8A-4147-A177-3AD203B41FA5}">
                      <a16:colId xmlns:a16="http://schemas.microsoft.com/office/drawing/2014/main" val="50009733"/>
                    </a:ext>
                  </a:extLst>
                </a:gridCol>
                <a:gridCol w="432848">
                  <a:extLst>
                    <a:ext uri="{9D8B030D-6E8A-4147-A177-3AD203B41FA5}">
                      <a16:colId xmlns:a16="http://schemas.microsoft.com/office/drawing/2014/main" val="550182198"/>
                    </a:ext>
                  </a:extLst>
                </a:gridCol>
                <a:gridCol w="118015">
                  <a:extLst>
                    <a:ext uri="{9D8B030D-6E8A-4147-A177-3AD203B41FA5}">
                      <a16:colId xmlns:a16="http://schemas.microsoft.com/office/drawing/2014/main" val="848523006"/>
                    </a:ext>
                  </a:extLst>
                </a:gridCol>
                <a:gridCol w="130143">
                  <a:extLst>
                    <a:ext uri="{9D8B030D-6E8A-4147-A177-3AD203B41FA5}">
                      <a16:colId xmlns:a16="http://schemas.microsoft.com/office/drawing/2014/main" val="504686056"/>
                    </a:ext>
                  </a:extLst>
                </a:gridCol>
                <a:gridCol w="687977">
                  <a:extLst>
                    <a:ext uri="{9D8B030D-6E8A-4147-A177-3AD203B41FA5}">
                      <a16:colId xmlns:a16="http://schemas.microsoft.com/office/drawing/2014/main" val="1978742254"/>
                    </a:ext>
                  </a:extLst>
                </a:gridCol>
                <a:gridCol w="139337">
                  <a:extLst>
                    <a:ext uri="{9D8B030D-6E8A-4147-A177-3AD203B41FA5}">
                      <a16:colId xmlns:a16="http://schemas.microsoft.com/office/drawing/2014/main" val="3534312179"/>
                    </a:ext>
                  </a:extLst>
                </a:gridCol>
                <a:gridCol w="435429">
                  <a:extLst>
                    <a:ext uri="{9D8B030D-6E8A-4147-A177-3AD203B41FA5}">
                      <a16:colId xmlns:a16="http://schemas.microsoft.com/office/drawing/2014/main" val="962913198"/>
                    </a:ext>
                  </a:extLst>
                </a:gridCol>
                <a:gridCol w="158384">
                  <a:extLst>
                    <a:ext uri="{9D8B030D-6E8A-4147-A177-3AD203B41FA5}">
                      <a16:colId xmlns:a16="http://schemas.microsoft.com/office/drawing/2014/main" val="3970847661"/>
                    </a:ext>
                  </a:extLst>
                </a:gridCol>
                <a:gridCol w="638175">
                  <a:extLst>
                    <a:ext uri="{9D8B030D-6E8A-4147-A177-3AD203B41FA5}">
                      <a16:colId xmlns:a16="http://schemas.microsoft.com/office/drawing/2014/main" val="2877496796"/>
                    </a:ext>
                  </a:extLst>
                </a:gridCol>
                <a:gridCol w="152675">
                  <a:extLst>
                    <a:ext uri="{9D8B030D-6E8A-4147-A177-3AD203B41FA5}">
                      <a16:colId xmlns:a16="http://schemas.microsoft.com/office/drawing/2014/main" val="1763527326"/>
                    </a:ext>
                  </a:extLst>
                </a:gridCol>
                <a:gridCol w="166629">
                  <a:extLst>
                    <a:ext uri="{9D8B030D-6E8A-4147-A177-3AD203B41FA5}">
                      <a16:colId xmlns:a16="http://schemas.microsoft.com/office/drawing/2014/main" val="714694962"/>
                    </a:ext>
                  </a:extLst>
                </a:gridCol>
                <a:gridCol w="357735">
                  <a:extLst>
                    <a:ext uri="{9D8B030D-6E8A-4147-A177-3AD203B41FA5}">
                      <a16:colId xmlns:a16="http://schemas.microsoft.com/office/drawing/2014/main" val="1878187501"/>
                    </a:ext>
                  </a:extLst>
                </a:gridCol>
                <a:gridCol w="128779">
                  <a:extLst>
                    <a:ext uri="{9D8B030D-6E8A-4147-A177-3AD203B41FA5}">
                      <a16:colId xmlns:a16="http://schemas.microsoft.com/office/drawing/2014/main" val="33591873"/>
                    </a:ext>
                  </a:extLst>
                </a:gridCol>
                <a:gridCol w="918428">
                  <a:extLst>
                    <a:ext uri="{9D8B030D-6E8A-4147-A177-3AD203B41FA5}">
                      <a16:colId xmlns:a16="http://schemas.microsoft.com/office/drawing/2014/main" val="2505906453"/>
                    </a:ext>
                  </a:extLst>
                </a:gridCol>
              </a:tblGrid>
              <a:tr h="3360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団体名</a:t>
                      </a:r>
                    </a:p>
                  </a:txBody>
                  <a:tcPr marL="72000" marR="72000" marT="72000" marB="72000" anchor="ctr"/>
                </a:tc>
                <a:tc gridSpan="13"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marL="72000" marR="72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037865"/>
                  </a:ext>
                </a:extLst>
              </a:tr>
              <a:tr h="314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応募責任者</a:t>
                      </a:r>
                    </a:p>
                  </a:txBody>
                  <a:tcPr marL="72000" marR="72000" marT="72000" marB="7200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氏名</a:t>
                      </a:r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/>
                      <a:endParaRPr kumimoji="1" lang="ja-JP" altLang="en-US" sz="110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72000" marR="72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所属</a:t>
                      </a:r>
                    </a:p>
                  </a:txBody>
                  <a:tcPr marL="36000" marR="36000" marT="72000" marB="72000" anchor="ctr"/>
                </a:tc>
                <a:tc gridSpan="5">
                  <a:txBody>
                    <a:bodyPr/>
                    <a:lstStyle/>
                    <a:p>
                      <a:pPr algn="l"/>
                      <a:endParaRPr kumimoji="1" lang="ja-JP" altLang="en-US" sz="110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386349"/>
                  </a:ext>
                </a:extLst>
              </a:tr>
              <a:tr h="4604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連絡先</a:t>
                      </a:r>
                    </a:p>
                  </a:txBody>
                  <a:tcPr marL="72000" marR="72000" marT="72000" marB="72000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電話</a:t>
                      </a:r>
                      <a:endParaRPr kumimoji="1" lang="en-US" altLang="ja-JP" sz="1100" dirty="0"/>
                    </a:p>
                    <a:p>
                      <a:pPr algn="ctr"/>
                      <a:r>
                        <a:rPr kumimoji="1" lang="en-US" altLang="ja-JP" sz="1100" dirty="0"/>
                        <a:t>FAX</a:t>
                      </a:r>
                      <a:endParaRPr kumimoji="1" lang="ja-JP" altLang="en-US" sz="110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/>
                      <a:endParaRPr kumimoji="1" lang="ja-JP" altLang="en-US" sz="110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72000" marR="72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メール</a:t>
                      </a:r>
                      <a:endParaRPr kumimoji="1" lang="en-US" altLang="ja-JP" sz="1100" dirty="0" smtClean="0"/>
                    </a:p>
                    <a:p>
                      <a:pPr algn="ctr"/>
                      <a:r>
                        <a:rPr kumimoji="1" lang="ja-JP" altLang="en-US" sz="1100" dirty="0" smtClean="0"/>
                        <a:t>アドレス</a:t>
                      </a:r>
                      <a:endParaRPr kumimoji="1" lang="ja-JP" altLang="en-US" sz="1100" dirty="0"/>
                    </a:p>
                  </a:txBody>
                  <a:tcPr marL="36000" marR="36000" marT="72000" marB="72000" anchor="ctr"/>
                </a:tc>
                <a:tc gridSpan="5">
                  <a:txBody>
                    <a:bodyPr/>
                    <a:lstStyle/>
                    <a:p>
                      <a:pPr algn="l"/>
                      <a:endParaRPr kumimoji="1" lang="ja-JP" altLang="en-US" sz="110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5433098"/>
                  </a:ext>
                </a:extLst>
              </a:tr>
              <a:tr h="4282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住　所</a:t>
                      </a:r>
                    </a:p>
                  </a:txBody>
                  <a:tcPr marL="72000" marR="72000" marT="72000" marB="72000" anchor="ctr"/>
                </a:tc>
                <a:tc gridSpan="13">
                  <a:txBody>
                    <a:bodyPr/>
                    <a:lstStyle/>
                    <a:p>
                      <a:pPr algn="l"/>
                      <a:r>
                        <a:rPr kumimoji="1" lang="ja-JP" altLang="en-US" sz="900" dirty="0"/>
                        <a:t>郵便番号</a:t>
                      </a:r>
                      <a:endParaRPr kumimoji="1" lang="en-US" altLang="ja-JP" sz="900" dirty="0"/>
                    </a:p>
                    <a:p>
                      <a:pPr algn="l"/>
                      <a:endParaRPr kumimoji="1" lang="ja-JP" altLang="en-US" sz="1100" dirty="0"/>
                    </a:p>
                  </a:txBody>
                  <a:tcPr marL="36000" marR="36000" marT="72000" marB="7200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957413"/>
                  </a:ext>
                </a:extLst>
              </a:tr>
              <a:tr h="428273"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希望日時</a:t>
                      </a:r>
                      <a:endParaRPr kumimoji="1" lang="en-US" altLang="ja-JP" sz="1200" dirty="0" smtClean="0"/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 smtClean="0"/>
                        <a:t>（実施時間）</a:t>
                      </a:r>
                      <a:endParaRPr kumimoji="1" lang="en-US" altLang="ja-JP" sz="1200" dirty="0" smtClean="0"/>
                    </a:p>
                  </a:txBody>
                  <a:tcPr marL="72000" marR="72000" marT="72000" marB="720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第一</a:t>
                      </a:r>
                      <a:endParaRPr kumimoji="1" lang="en-US" altLang="ja-JP" sz="1100" dirty="0" smtClean="0"/>
                    </a:p>
                    <a:p>
                      <a:pPr algn="ctr"/>
                      <a:r>
                        <a:rPr kumimoji="1" lang="ja-JP" altLang="en-US" sz="1100" dirty="0" smtClean="0"/>
                        <a:t>希望</a:t>
                      </a:r>
                      <a:endParaRPr kumimoji="1" lang="ja-JP" altLang="en-US" sz="1100" dirty="0"/>
                    </a:p>
                  </a:txBody>
                  <a:tcPr marL="36000" marR="36000" marT="72000" marB="72000"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/>
                        <a:t>年　月　日</a:t>
                      </a:r>
                      <a:endParaRPr kumimoji="1" lang="ja-JP" altLang="en-US" sz="110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第二</a:t>
                      </a:r>
                      <a:endParaRPr kumimoji="1" lang="en-US" altLang="ja-JP" sz="1100" dirty="0" smtClean="0"/>
                    </a:p>
                    <a:p>
                      <a:pPr algn="ctr"/>
                      <a:r>
                        <a:rPr kumimoji="1" lang="ja-JP" altLang="en-US" sz="1100" dirty="0" smtClean="0"/>
                        <a:t>希望</a:t>
                      </a:r>
                    </a:p>
                  </a:txBody>
                  <a:tcPr marL="36000" marR="36000" marT="72000" marB="72000" anchor="ctr"/>
                </a:tc>
                <a:tc gridSpan="4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/>
                        <a:t>年　月　日</a:t>
                      </a:r>
                      <a:endParaRPr kumimoji="1" lang="ja-JP" altLang="en-US" sz="110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第三</a:t>
                      </a:r>
                      <a:endParaRPr kumimoji="1" lang="en-US" altLang="ja-JP" sz="1100" dirty="0" smtClean="0"/>
                    </a:p>
                    <a:p>
                      <a:pPr algn="ctr"/>
                      <a:r>
                        <a:rPr kumimoji="1" lang="ja-JP" altLang="en-US" sz="1100" dirty="0" smtClean="0"/>
                        <a:t>希望</a:t>
                      </a:r>
                      <a:endParaRPr kumimoji="1" lang="ja-JP" altLang="en-US" sz="1100" dirty="0"/>
                    </a:p>
                  </a:txBody>
                  <a:tcPr marL="36000" marR="36000" marT="72000" marB="72000" anchor="ctr"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/>
                        <a:t>年　月　日</a:t>
                      </a:r>
                      <a:endParaRPr kumimoji="1" lang="ja-JP" altLang="en-US" sz="110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558605"/>
                  </a:ext>
                </a:extLst>
              </a:tr>
              <a:tr h="428273">
                <a:tc v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dirty="0" smtClean="0"/>
                    </a:p>
                  </a:txBody>
                  <a:tcPr marL="72000" marR="72000" marT="72000" marB="72000" anchor="ctr"/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100" dirty="0"/>
                    </a:p>
                  </a:txBody>
                  <a:tcPr marL="36000" marR="36000" marT="72000" marB="72000"/>
                </a:tc>
                <a:tc gridSpan="4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時～　時</a:t>
                      </a:r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100" dirty="0"/>
                    </a:p>
                  </a:txBody>
                  <a:tcPr marL="36000" marR="36000" marT="72000" marB="72000"/>
                </a:tc>
                <a:tc gridSpan="4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時～　時</a:t>
                      </a:r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 marT="72000" marB="72000"/>
                </a:tc>
                <a:tc gridSpan="2"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/>
                        <a:t>時～　時</a:t>
                      </a:r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620122"/>
                  </a:ext>
                </a:extLst>
              </a:tr>
              <a:tr h="314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対象</a:t>
                      </a:r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年齢</a:t>
                      </a:r>
                    </a:p>
                  </a:txBody>
                  <a:tcPr marL="36000" marR="36000" marT="72000" marB="72000" anchor="ctr"/>
                </a:tc>
                <a:tc gridSpan="12"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/>
                        <a:t>（学年でも結構です。）</a:t>
                      </a:r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pPr algn="r"/>
                      <a:endParaRPr kumimoji="1" lang="ja-JP" altLang="en-US" sz="110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72000" marR="72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1804224"/>
                  </a:ext>
                </a:extLst>
              </a:tr>
              <a:tr h="314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人数</a:t>
                      </a:r>
                    </a:p>
                  </a:txBody>
                  <a:tcPr marL="72000" marR="72000" marT="72000" marB="72000" anchor="ctr"/>
                </a:tc>
                <a:tc gridSpan="13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9364048"/>
                  </a:ext>
                </a:extLst>
              </a:tr>
              <a:tr h="3140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開催場所</a:t>
                      </a:r>
                      <a:endParaRPr kumimoji="1" lang="en-US" altLang="ja-JP" sz="1200" dirty="0"/>
                    </a:p>
                  </a:txBody>
                  <a:tcPr marL="72000" marR="72000" marT="72000" marB="72000" anchor="ctr"/>
                </a:tc>
                <a:tc gridSpan="13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/>
                        <a:t>（出来るだけ具体的に）</a:t>
                      </a:r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853924"/>
                  </a:ext>
                </a:extLst>
              </a:tr>
              <a:tr h="3360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希望プログラム</a:t>
                      </a:r>
                      <a:endParaRPr kumimoji="1" lang="en-US" altLang="ja-JP" sz="1200" dirty="0"/>
                    </a:p>
                  </a:txBody>
                  <a:tcPr marL="72000" marR="72000" marT="72000" marB="7200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第一希望</a:t>
                      </a:r>
                      <a:endParaRPr kumimoji="1" lang="ja-JP" altLang="en-US" sz="100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72000" marR="72000" marT="72000" marB="72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/>
                    </a:p>
                  </a:txBody>
                  <a:tcPr marL="36000" marR="36000" marT="72000" marB="72000" anchor="ctr"/>
                </a:tc>
                <a:tc grid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第二希望</a:t>
                      </a:r>
                      <a:endParaRPr kumimoji="1" lang="ja-JP" altLang="en-US" sz="100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0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 marT="72000" marB="7200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100" dirty="0"/>
                    </a:p>
                  </a:txBody>
                  <a:tcPr marL="72000" marR="72000" marT="72000" marB="72000"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 smtClean="0"/>
                        <a:t>第三希望</a:t>
                      </a:r>
                      <a:endParaRPr kumimoji="1" lang="ja-JP" altLang="en-US" sz="100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 marT="72000" marB="72000"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marL="36000" marR="36000" marT="72000" marB="72000" anchor="ctr"/>
                </a:tc>
                <a:extLst>
                  <a:ext uri="{0D108BD9-81ED-4DB2-BD59-A6C34878D82A}">
                    <a16:rowId xmlns:a16="http://schemas.microsoft.com/office/drawing/2014/main" val="2559844779"/>
                  </a:ext>
                </a:extLst>
              </a:tr>
              <a:tr h="59551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その他</a:t>
                      </a:r>
                      <a:endParaRPr kumimoji="1" lang="en-US" altLang="ja-JP" sz="1200" dirty="0"/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/>
                        <a:t>特記事項</a:t>
                      </a:r>
                      <a:endParaRPr kumimoji="1" lang="en-US" altLang="ja-JP" sz="1200" dirty="0"/>
                    </a:p>
                  </a:txBody>
                  <a:tcPr marL="72000" marR="72000" marT="72000" marB="72000" anchor="ctr"/>
                </a:tc>
                <a:tc gridSpan="1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050" dirty="0"/>
                    </a:p>
                  </a:txBody>
                  <a:tcPr marL="36000" marR="36000" marT="72000" marB="7200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491440"/>
                  </a:ext>
                </a:extLst>
              </a:tr>
            </a:tbl>
          </a:graphicData>
        </a:graphic>
      </p:graphicFrame>
      <p:pic>
        <p:nvPicPr>
          <p:cNvPr id="6" name="図 5">
            <a:extLst>
              <a:ext uri="{FF2B5EF4-FFF2-40B4-BE49-F238E27FC236}">
                <a16:creationId xmlns:a16="http://schemas.microsoft.com/office/drawing/2014/main" id="{5CE1EF70-F0E1-454E-AA23-6C33C574A6D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8900" y="9440021"/>
            <a:ext cx="1880200" cy="359185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27D040F-0469-4A1E-B0B6-2BB798BD369C}"/>
              </a:ext>
            </a:extLst>
          </p:cNvPr>
          <p:cNvSpPr txBox="1"/>
          <p:nvPr/>
        </p:nvSpPr>
        <p:spPr>
          <a:xfrm>
            <a:off x="528634" y="1200150"/>
            <a:ext cx="5795967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u="sng" dirty="0"/>
              <a:t>福岡市科学館御中</a:t>
            </a:r>
            <a:endParaRPr kumimoji="1" lang="en-US" altLang="ja-JP" sz="1400" u="sng" dirty="0"/>
          </a:p>
          <a:p>
            <a:endParaRPr kumimoji="1" lang="en-US" altLang="ja-JP" sz="1000" dirty="0"/>
          </a:p>
          <a:p>
            <a:pPr algn="ctr"/>
            <a:r>
              <a:rPr kumimoji="1" lang="ja-JP" altLang="en-US" dirty="0"/>
              <a:t>　</a:t>
            </a:r>
            <a:r>
              <a:rPr kumimoji="1" lang="ja-JP" altLang="en-US" sz="1400" dirty="0"/>
              <a:t>福岡市科学館アウトリーチ活動に応募します</a:t>
            </a:r>
            <a:r>
              <a:rPr kumimoji="1" lang="ja-JP" altLang="en-US" dirty="0"/>
              <a:t>。</a:t>
            </a:r>
            <a:endParaRPr kumimoji="1" lang="en-US" altLang="ja-JP" dirty="0"/>
          </a:p>
          <a:p>
            <a:pPr algn="ctr"/>
            <a:endParaRPr kumimoji="1" lang="en-US" altLang="ja-JP" sz="600" dirty="0"/>
          </a:p>
          <a:p>
            <a:pPr indent="2957513"/>
            <a:r>
              <a:rPr kumimoji="1" lang="ja-JP" altLang="en-US" sz="1400" dirty="0" smtClean="0"/>
              <a:t>申込者名</a:t>
            </a:r>
            <a:endParaRPr kumimoji="1" lang="en-US" altLang="ja-JP" sz="1400" dirty="0"/>
          </a:p>
          <a:p>
            <a:pPr indent="2957513"/>
            <a:r>
              <a:rPr kumimoji="1" lang="ja-JP" altLang="en-US" sz="1400" dirty="0"/>
              <a:t>住　所</a:t>
            </a:r>
            <a:endParaRPr kumimoji="1" lang="en-US" altLang="ja-JP" sz="1400" dirty="0"/>
          </a:p>
          <a:p>
            <a:pPr indent="2957513"/>
            <a:endParaRPr kumimoji="1" lang="en-US" altLang="ja-JP" sz="800" dirty="0"/>
          </a:p>
          <a:p>
            <a:pPr indent="3228975"/>
            <a:r>
              <a:rPr kumimoji="1" lang="ja-JP" altLang="en-US" sz="1200" dirty="0"/>
              <a:t>申込日　</a:t>
            </a:r>
            <a:r>
              <a:rPr kumimoji="1" lang="ja-JP" altLang="en-US" sz="1200" dirty="0" smtClean="0"/>
              <a:t>　　</a:t>
            </a:r>
            <a:r>
              <a:rPr kumimoji="1" lang="ja-JP" altLang="en-US" sz="1200" dirty="0"/>
              <a:t>　　年　　月　　日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3F75960-5D52-43ED-9579-737B9AC1B08C}"/>
              </a:ext>
            </a:extLst>
          </p:cNvPr>
          <p:cNvSpPr txBox="1"/>
          <p:nvPr/>
        </p:nvSpPr>
        <p:spPr>
          <a:xfrm>
            <a:off x="528632" y="7287523"/>
            <a:ext cx="589121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>
              <a:spcAft>
                <a:spcPts val="200"/>
              </a:spcAft>
              <a:buFont typeface="Wingdings" panose="05000000000000000000" pitchFamily="2" charset="2"/>
              <a:buChar char="l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申し込み先メールアドレス：</a:t>
            </a:r>
            <a:r>
              <a:rPr kumimoji="1" lang="en-US" altLang="ja-JP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outreach@fukuokacity-kagakukan.jp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488" indent="-90488">
              <a:spcAft>
                <a:spcPts val="200"/>
              </a:spcAft>
              <a:buFont typeface="Wingdings" panose="05000000000000000000" pitchFamily="2" charset="2"/>
              <a:buChar char="l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団体名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は、法人等もご記入ください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05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488" indent="-90488">
              <a:spcAft>
                <a:spcPts val="200"/>
              </a:spcAft>
              <a:buFont typeface="Wingdings" panose="05000000000000000000" pitchFamily="2" charset="2"/>
              <a:buChar char="l"/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日程調整等はメールにて行います。メールアドレスは必ずご記入ください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488" indent="-90488">
              <a:spcAft>
                <a:spcPts val="200"/>
              </a:spcAft>
              <a:buFont typeface="Wingdings" panose="05000000000000000000" pitchFamily="2" charset="2"/>
              <a:buChar char="l"/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アウトリーチ活動の回数には上限があり、ご希望に添えない場合もあります。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488" indent="-90488">
              <a:spcAft>
                <a:spcPts val="200"/>
              </a:spcAft>
              <a:buFont typeface="Wingdings" panose="05000000000000000000" pitchFamily="2" charset="2"/>
              <a:buChar char="l"/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原則的に、アウトリーチ活動は科学館が主催する無料のサービスですが、準備における搬入・搬出の誘導、駐車スペース、光熱費等一部利用者にご負担していただく部分もあります。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488" indent="-90488">
              <a:spcAft>
                <a:spcPts val="200"/>
              </a:spcAft>
              <a:buFont typeface="Wingdings" panose="05000000000000000000" pitchFamily="2" charset="2"/>
              <a:buChar char="l"/>
            </a:pP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同じ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日に希望日が集中した場合、希望日の</a:t>
            </a:r>
            <a:r>
              <a:rPr kumimoji="1"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調整等をお願いする場合があります。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90488" indent="-90488">
              <a:spcAft>
                <a:spcPts val="200"/>
              </a:spcAft>
              <a:buFont typeface="Wingdings" panose="05000000000000000000" pitchFamily="2" charset="2"/>
              <a:buChar char="l"/>
            </a:pP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希望プログラムは応募要項を参考にご記入ください。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E9F6672-3608-4BE1-BCAB-22F7B4CA86F9}"/>
              </a:ext>
            </a:extLst>
          </p:cNvPr>
          <p:cNvSpPr/>
          <p:nvPr/>
        </p:nvSpPr>
        <p:spPr>
          <a:xfrm>
            <a:off x="1719261" y="8870604"/>
            <a:ext cx="3429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ja-JP" altLang="en-US" sz="1100" dirty="0"/>
              <a:t>〒</a:t>
            </a:r>
            <a:r>
              <a:rPr lang="en-US" altLang="ja-JP" sz="1100" dirty="0"/>
              <a:t>810-0044</a:t>
            </a:r>
            <a:r>
              <a:rPr lang="ja-JP" altLang="en-US" sz="1100" dirty="0"/>
              <a:t>　福岡県福岡市中央区六本松</a:t>
            </a:r>
            <a:r>
              <a:rPr lang="en-US" altLang="ja-JP" sz="1100" dirty="0"/>
              <a:t>4-2-1</a:t>
            </a:r>
          </a:p>
          <a:p>
            <a:pPr algn="ctr"/>
            <a:r>
              <a:rPr lang="en-US" altLang="ja-JP" sz="1100" dirty="0"/>
              <a:t>092-731-2525</a:t>
            </a:r>
            <a:r>
              <a:rPr lang="ja-JP" altLang="en-US" sz="1100" dirty="0"/>
              <a:t>（</a:t>
            </a:r>
            <a:r>
              <a:rPr lang="en-US" altLang="ja-JP" sz="1100" dirty="0"/>
              <a:t>9</a:t>
            </a:r>
            <a:r>
              <a:rPr lang="ja-JP" altLang="en-US" sz="1100" dirty="0"/>
              <a:t>：</a:t>
            </a:r>
            <a:r>
              <a:rPr lang="en-US" altLang="ja-JP" sz="1100" dirty="0"/>
              <a:t>30</a:t>
            </a:r>
            <a:r>
              <a:rPr lang="ja-JP" altLang="en-US" sz="1100" dirty="0"/>
              <a:t>～</a:t>
            </a:r>
            <a:r>
              <a:rPr lang="en-US" altLang="ja-JP" sz="1100" dirty="0"/>
              <a:t>21</a:t>
            </a:r>
            <a:r>
              <a:rPr lang="ja-JP" altLang="en-US" sz="1100" dirty="0"/>
              <a:t>：</a:t>
            </a:r>
            <a:r>
              <a:rPr lang="en-US" altLang="ja-JP" sz="1100" dirty="0"/>
              <a:t>30</a:t>
            </a:r>
            <a:r>
              <a:rPr lang="ja-JP" altLang="en-US" sz="1100" dirty="0"/>
              <a:t>）</a:t>
            </a:r>
            <a:endParaRPr lang="en-US" altLang="ja-JP" sz="1100" dirty="0"/>
          </a:p>
          <a:p>
            <a:pPr algn="ctr"/>
            <a:r>
              <a:rPr lang="en-US" altLang="ja-JP" sz="1100" dirty="0"/>
              <a:t>FAX</a:t>
            </a:r>
            <a:r>
              <a:rPr lang="ja-JP" altLang="en-US" sz="1100" dirty="0"/>
              <a:t>　</a:t>
            </a:r>
            <a:r>
              <a:rPr lang="en-US" altLang="ja-JP" sz="1100" dirty="0"/>
              <a:t>092-731-2530</a:t>
            </a:r>
            <a:endParaRPr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297450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1936</TotalTime>
  <Words>199</Words>
  <Application>Microsoft Office PowerPoint</Application>
  <PresentationFormat>A4 210 x 297 mm</PresentationFormat>
  <Paragraphs>60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一瀬勇</dc:creator>
  <cp:lastModifiedBy>Windows User</cp:lastModifiedBy>
  <cp:revision>58</cp:revision>
  <cp:lastPrinted>2018-04-26T11:52:17Z</cp:lastPrinted>
  <dcterms:created xsi:type="dcterms:W3CDTF">2017-12-04T02:45:10Z</dcterms:created>
  <dcterms:modified xsi:type="dcterms:W3CDTF">2019-05-10T07:41:26Z</dcterms:modified>
</cp:coreProperties>
</file>